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image45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9" r:id="rId3"/>
    <p:sldId id="260" r:id="rId4"/>
    <p:sldId id="262" r:id="rId5"/>
    <p:sldId id="258" r:id="rId6"/>
    <p:sldId id="261" r:id="rId7"/>
    <p:sldId id="273" r:id="rId8"/>
    <p:sldId id="263" r:id="rId9"/>
    <p:sldId id="265" r:id="rId10"/>
    <p:sldId id="264" r:id="rId11"/>
    <p:sldId id="274" r:id="rId12"/>
    <p:sldId id="266" r:id="rId13"/>
    <p:sldId id="267" r:id="rId14"/>
    <p:sldId id="268" r:id="rId15"/>
    <p:sldId id="271" r:id="rId16"/>
    <p:sldId id="269" r:id="rId17"/>
    <p:sldId id="270" r:id="rId18"/>
    <p:sldId id="257" r:id="rId19"/>
    <p:sldId id="272" r:id="rId20"/>
    <p:sldId id="287" r:id="rId21"/>
    <p:sldId id="280" r:id="rId22"/>
    <p:sldId id="275" r:id="rId23"/>
    <p:sldId id="276" r:id="rId24"/>
    <p:sldId id="278" r:id="rId25"/>
    <p:sldId id="279" r:id="rId26"/>
    <p:sldId id="288" r:id="rId27"/>
    <p:sldId id="277" r:id="rId28"/>
    <p:sldId id="281" r:id="rId29"/>
    <p:sldId id="282" r:id="rId30"/>
    <p:sldId id="286" r:id="rId31"/>
    <p:sldId id="283" r:id="rId32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3875B"/>
    <a:srgbClr val="EEF9FE"/>
    <a:srgbClr val="F1FB00"/>
    <a:srgbClr val="59DA28"/>
    <a:srgbClr val="FE1535"/>
    <a:srgbClr val="EC4C04"/>
    <a:srgbClr val="29ABE2"/>
    <a:srgbClr val="3BBEDC"/>
    <a:srgbClr val="F06D00"/>
    <a:srgbClr val="FF601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6" autoAdjust="0"/>
    <p:restoredTop sz="94660"/>
  </p:normalViewPr>
  <p:slideViewPr>
    <p:cSldViewPr snapToGrid="0">
      <p:cViewPr varScale="1">
        <p:scale>
          <a:sx n="128" d="100"/>
          <a:sy n="128" d="100"/>
        </p:scale>
        <p:origin x="81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smtClean="0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DB4926-A409-47D7-8F77-836AFD353F51}" type="datetimeFigureOut">
              <a:rPr lang="pt-BR" smtClean="0"/>
              <a:t>25/01/2021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F6D4-2DDA-4F92-85D4-D52744E631A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430817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DB4926-A409-47D7-8F77-836AFD353F51}" type="datetimeFigureOut">
              <a:rPr lang="pt-BR" smtClean="0"/>
              <a:t>25/01/2021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F6D4-2DDA-4F92-85D4-D52744E631A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766531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DB4926-A409-47D7-8F77-836AFD353F51}" type="datetimeFigureOut">
              <a:rPr lang="pt-BR" smtClean="0"/>
              <a:t>25/01/2021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F6D4-2DDA-4F92-85D4-D52744E631A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212140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DB4926-A409-47D7-8F77-836AFD353F51}" type="datetimeFigureOut">
              <a:rPr lang="pt-BR" smtClean="0"/>
              <a:t>25/01/2021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F6D4-2DDA-4F92-85D4-D52744E631A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120422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DB4926-A409-47D7-8F77-836AFD353F51}" type="datetimeFigureOut">
              <a:rPr lang="pt-BR" smtClean="0"/>
              <a:t>25/01/2021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F6D4-2DDA-4F92-85D4-D52744E631A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620150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DB4926-A409-47D7-8F77-836AFD353F51}" type="datetimeFigureOut">
              <a:rPr lang="pt-BR" smtClean="0"/>
              <a:t>25/01/2021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F6D4-2DDA-4F92-85D4-D52744E631A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83032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DB4926-A409-47D7-8F77-836AFD353F51}" type="datetimeFigureOut">
              <a:rPr lang="pt-BR" smtClean="0"/>
              <a:t>25/01/2021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F6D4-2DDA-4F92-85D4-D52744E631A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146007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DB4926-A409-47D7-8F77-836AFD353F51}" type="datetimeFigureOut">
              <a:rPr lang="pt-BR" smtClean="0"/>
              <a:t>25/01/2021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F6D4-2DDA-4F92-85D4-D52744E631A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09643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DB4926-A409-47D7-8F77-836AFD353F51}" type="datetimeFigureOut">
              <a:rPr lang="pt-BR" smtClean="0"/>
              <a:t>25/01/2021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F6D4-2DDA-4F92-85D4-D52744E631A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689308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DB4926-A409-47D7-8F77-836AFD353F51}" type="datetimeFigureOut">
              <a:rPr lang="pt-BR" smtClean="0"/>
              <a:t>25/01/2021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F6D4-2DDA-4F92-85D4-D52744E631A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75354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DB4926-A409-47D7-8F77-836AFD353F51}" type="datetimeFigureOut">
              <a:rPr lang="pt-BR" smtClean="0"/>
              <a:t>25/01/2021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F6D4-2DDA-4F92-85D4-D52744E631A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060647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DB4926-A409-47D7-8F77-836AFD353F51}" type="datetimeFigureOut">
              <a:rPr lang="pt-BR" smtClean="0"/>
              <a:t>25/01/2021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F6D4-2DDA-4F92-85D4-D52744E631A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566621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e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jp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9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.png"/><Relationship Id="rId4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45.jpg"/><Relationship Id="rId4" Type="http://schemas.openxmlformats.org/officeDocument/2006/relationships/image" Target="../media/image4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microsoft.com/office/2007/relationships/media" Target="../media/media3.mp4"/><Relationship Id="rId7" Type="http://schemas.openxmlformats.org/officeDocument/2006/relationships/image" Target="../media/image50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0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3.mp4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6224" y="250318"/>
            <a:ext cx="515113" cy="493777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442" b="14038"/>
          <a:stretch/>
        </p:blipFill>
        <p:spPr>
          <a:xfrm>
            <a:off x="0" y="3665033"/>
            <a:ext cx="12192000" cy="2230245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9307" y="413989"/>
            <a:ext cx="4133386" cy="3306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479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6224" y="250318"/>
            <a:ext cx="515113" cy="493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348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8826" y="463204"/>
            <a:ext cx="4875002" cy="2742189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4843" y="2398614"/>
            <a:ext cx="604206" cy="604206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78" y="3568624"/>
            <a:ext cx="4870900" cy="2742483"/>
          </a:xfrm>
          <a:prstGeom prst="rect">
            <a:avLst/>
          </a:prstGeom>
        </p:spPr>
      </p:pic>
      <p:sp>
        <p:nvSpPr>
          <p:cNvPr id="9" name="Retângulo de cantos arredondados 8"/>
          <p:cNvSpPr/>
          <p:nvPr/>
        </p:nvSpPr>
        <p:spPr>
          <a:xfrm>
            <a:off x="1051965" y="5478308"/>
            <a:ext cx="1772155" cy="64736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481" y="5587189"/>
            <a:ext cx="1425214" cy="429600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78" y="465513"/>
            <a:ext cx="4870900" cy="2739881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451" y="2306230"/>
            <a:ext cx="586751" cy="696590"/>
          </a:xfrm>
          <a:prstGeom prst="rect">
            <a:avLst/>
          </a:prstGeom>
        </p:spPr>
      </p:pic>
      <p:pic>
        <p:nvPicPr>
          <p:cNvPr id="14" name="Imagem 13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84"/>
          <a:stretch/>
        </p:blipFill>
        <p:spPr>
          <a:xfrm>
            <a:off x="6578826" y="3568624"/>
            <a:ext cx="5003574" cy="2771221"/>
          </a:xfrm>
          <a:prstGeom prst="rect">
            <a:avLst/>
          </a:prstGeom>
        </p:spPr>
      </p:pic>
      <p:pic>
        <p:nvPicPr>
          <p:cNvPr id="15" name="Imagem 1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6224" y="250318"/>
            <a:ext cx="515113" cy="493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810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/>
          <p:cNvSpPr txBox="1"/>
          <p:nvPr/>
        </p:nvSpPr>
        <p:spPr>
          <a:xfrm>
            <a:off x="6574825" y="476587"/>
            <a:ext cx="486864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4000" b="1" dirty="0" smtClean="0">
                <a:ln w="19050">
                  <a:solidFill>
                    <a:schemeClr val="tx1"/>
                  </a:solidFill>
                </a:ln>
                <a:noFill/>
                <a:latin typeface="Rubik" panose="02000604000000020004" pitchFamily="50" charset="-79"/>
                <a:cs typeface="Rubik" panose="02000604000000020004" pitchFamily="50" charset="-79"/>
              </a:rPr>
              <a:t>Herbert</a:t>
            </a:r>
            <a:r>
              <a:rPr lang="pt-BR" sz="4000" dirty="0" smtClean="0">
                <a:ln w="19050">
                  <a:solidFill>
                    <a:schemeClr val="tx1"/>
                  </a:solidFill>
                </a:ln>
                <a:noFill/>
                <a:latin typeface="Rubik" panose="02000604000000020004" pitchFamily="50" charset="-79"/>
                <a:cs typeface="Rubik" panose="02000604000000020004" pitchFamily="50" charset="-79"/>
              </a:rPr>
              <a:t> </a:t>
            </a:r>
            <a:r>
              <a:rPr lang="pt-BR" sz="4000" b="1" dirty="0" err="1" smtClean="0">
                <a:ln w="19050">
                  <a:solidFill>
                    <a:schemeClr val="tx1"/>
                  </a:solidFill>
                </a:ln>
                <a:noFill/>
                <a:latin typeface="Rubik" panose="02000604000000020004" pitchFamily="50" charset="-79"/>
                <a:cs typeface="Rubik" panose="02000604000000020004" pitchFamily="50" charset="-79"/>
              </a:rPr>
              <a:t>Kociemba</a:t>
            </a:r>
            <a:endParaRPr lang="pt-BR" sz="4000" b="1" dirty="0">
              <a:ln w="19050">
                <a:solidFill>
                  <a:schemeClr val="tx1"/>
                </a:solidFill>
              </a:ln>
              <a:noFill/>
              <a:latin typeface="Rubik" panose="02000604000000020004" pitchFamily="50" charset="-79"/>
              <a:cs typeface="Rubik" panose="02000604000000020004" pitchFamily="50" charset="-79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6224" y="250318"/>
            <a:ext cx="515113" cy="493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041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4295" y="1605221"/>
            <a:ext cx="4863409" cy="3647558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6224" y="250318"/>
            <a:ext cx="515113" cy="493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567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4295" y="1605221"/>
            <a:ext cx="4863409" cy="3647557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6224" y="250318"/>
            <a:ext cx="515113" cy="493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439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7029" y="1938041"/>
            <a:ext cx="8917942" cy="2981918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6224" y="250318"/>
            <a:ext cx="515113" cy="493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658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4295" y="1605221"/>
            <a:ext cx="4863408" cy="3647557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6224" y="250318"/>
            <a:ext cx="515113" cy="493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607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4295" y="1605221"/>
            <a:ext cx="4863408" cy="3647556"/>
          </a:xfrm>
          <a:prstGeom prst="rect">
            <a:avLst/>
          </a:prstGeom>
        </p:spPr>
      </p:pic>
      <p:sp>
        <p:nvSpPr>
          <p:cNvPr id="3" name="CaixaDeTexto 2"/>
          <p:cNvSpPr txBox="1"/>
          <p:nvPr/>
        </p:nvSpPr>
        <p:spPr>
          <a:xfrm>
            <a:off x="4580093" y="469334"/>
            <a:ext cx="1781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 smtClean="0">
                <a:solidFill>
                  <a:srgbClr val="3BBEDC"/>
                </a:solidFill>
                <a:latin typeface="Rubik" panose="02000604000000020004" pitchFamily="50" charset="-79"/>
                <a:cs typeface="Rubik" panose="02000604000000020004" pitchFamily="50" charset="-79"/>
              </a:rPr>
              <a:t>L</a:t>
            </a:r>
            <a:r>
              <a:rPr lang="pt-BR" sz="2000" b="1" dirty="0" smtClean="0">
                <a:solidFill>
                  <a:srgbClr val="59DA28"/>
                </a:solidFill>
                <a:latin typeface="Rubik" panose="02000604000000020004" pitchFamily="50" charset="-79"/>
                <a:cs typeface="Rubik" panose="02000604000000020004" pitchFamily="50" charset="-79"/>
              </a:rPr>
              <a:t>RR</a:t>
            </a:r>
            <a:r>
              <a:rPr lang="pt-BR" sz="2000" b="1" dirty="0" smtClean="0">
                <a:solidFill>
                  <a:schemeClr val="bg1"/>
                </a:solidFill>
                <a:latin typeface="Rubik" panose="02000604000000020004" pitchFamily="50" charset="-79"/>
                <a:cs typeface="Rubik" panose="02000604000000020004" pitchFamily="50" charset="-79"/>
              </a:rPr>
              <a:t>D</a:t>
            </a:r>
            <a:r>
              <a:rPr lang="pt-BR" sz="2400" b="1" dirty="0" smtClean="0">
                <a:solidFill>
                  <a:srgbClr val="F1FB00"/>
                </a:solidFill>
                <a:latin typeface="Rubik" panose="02000604000000020004" pitchFamily="50" charset="-79"/>
                <a:cs typeface="Rubik" panose="02000604000000020004" pitchFamily="50" charset="-79"/>
              </a:rPr>
              <a:t>U</a:t>
            </a:r>
            <a:r>
              <a:rPr lang="pt-BR" sz="2000" b="1" dirty="0" smtClean="0">
                <a:solidFill>
                  <a:schemeClr val="bg1"/>
                </a:solidFill>
                <a:latin typeface="Rubik" panose="02000604000000020004" pitchFamily="50" charset="-79"/>
                <a:cs typeface="Rubik" panose="02000604000000020004" pitchFamily="50" charset="-79"/>
              </a:rPr>
              <a:t>D</a:t>
            </a:r>
            <a:r>
              <a:rPr lang="pt-BR" sz="2000" b="1" dirty="0" smtClean="0">
                <a:solidFill>
                  <a:srgbClr val="FE1535"/>
                </a:solidFill>
                <a:latin typeface="Rubik" panose="02000604000000020004" pitchFamily="50" charset="-79"/>
                <a:cs typeface="Rubik" panose="02000604000000020004" pitchFamily="50" charset="-79"/>
              </a:rPr>
              <a:t>F</a:t>
            </a:r>
            <a:r>
              <a:rPr lang="pt-BR" sz="2000" b="1" dirty="0" smtClean="0">
                <a:solidFill>
                  <a:srgbClr val="FF6016"/>
                </a:solidFill>
                <a:latin typeface="Rubik" panose="02000604000000020004" pitchFamily="50" charset="-79"/>
                <a:cs typeface="Rubik" panose="02000604000000020004" pitchFamily="50" charset="-79"/>
              </a:rPr>
              <a:t>B</a:t>
            </a:r>
            <a:r>
              <a:rPr lang="pt-BR" sz="2000" b="1" dirty="0" smtClean="0">
                <a:solidFill>
                  <a:srgbClr val="29ABE2"/>
                </a:solidFill>
                <a:latin typeface="Rubik" panose="02000604000000020004" pitchFamily="50" charset="-79"/>
                <a:cs typeface="Rubik" panose="02000604000000020004" pitchFamily="50" charset="-79"/>
              </a:rPr>
              <a:t>L</a:t>
            </a:r>
            <a:endParaRPr lang="pt-BR" sz="2000" b="1" dirty="0">
              <a:solidFill>
                <a:srgbClr val="29ABE2"/>
              </a:solidFill>
              <a:latin typeface="Rubik" panose="02000604000000020004" pitchFamily="50" charset="-79"/>
              <a:cs typeface="Rubik" panose="02000604000000020004" pitchFamily="50" charset="-79"/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6726575" y="1143556"/>
            <a:ext cx="17940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 smtClean="0">
                <a:solidFill>
                  <a:srgbClr val="F1FB00"/>
                </a:solidFill>
                <a:latin typeface="Rubik" panose="02000604000000020004" pitchFamily="50" charset="-79"/>
                <a:cs typeface="Rubik" panose="02000604000000020004" pitchFamily="50" charset="-79"/>
              </a:rPr>
              <a:t>U</a:t>
            </a:r>
            <a:r>
              <a:rPr lang="pt-BR" sz="2000" b="1" dirty="0" smtClean="0">
                <a:solidFill>
                  <a:srgbClr val="3BBEDC"/>
                </a:solidFill>
                <a:latin typeface="Rubik" panose="02000604000000020004" pitchFamily="50" charset="-79"/>
                <a:cs typeface="Rubik" panose="02000604000000020004" pitchFamily="50" charset="-79"/>
              </a:rPr>
              <a:t>L</a:t>
            </a:r>
            <a:r>
              <a:rPr lang="pt-BR" sz="2000" b="1" dirty="0" smtClean="0">
                <a:solidFill>
                  <a:srgbClr val="FE1535"/>
                </a:solidFill>
                <a:latin typeface="Rubik" panose="02000604000000020004" pitchFamily="50" charset="-79"/>
                <a:cs typeface="Rubik" panose="02000604000000020004" pitchFamily="50" charset="-79"/>
              </a:rPr>
              <a:t>F</a:t>
            </a:r>
            <a:r>
              <a:rPr lang="pt-BR" sz="2000" b="1" dirty="0" smtClean="0">
                <a:solidFill>
                  <a:srgbClr val="F1FB00"/>
                </a:solidFill>
                <a:latin typeface="Rubik" panose="02000604000000020004" pitchFamily="50" charset="-79"/>
                <a:cs typeface="Rubik" panose="02000604000000020004" pitchFamily="50" charset="-79"/>
              </a:rPr>
              <a:t>U</a:t>
            </a:r>
            <a:r>
              <a:rPr lang="pt-BR" sz="2400" b="1" dirty="0" smtClean="0">
                <a:solidFill>
                  <a:srgbClr val="59DA28"/>
                </a:solidFill>
                <a:latin typeface="Rubik" panose="02000604000000020004" pitchFamily="50" charset="-79"/>
                <a:cs typeface="Rubik" panose="02000604000000020004" pitchFamily="50" charset="-79"/>
              </a:rPr>
              <a:t>R</a:t>
            </a:r>
            <a:r>
              <a:rPr lang="pt-BR" sz="2000" b="1" dirty="0" smtClean="0">
                <a:solidFill>
                  <a:srgbClr val="F1FB00"/>
                </a:solidFill>
                <a:latin typeface="Rubik" panose="02000604000000020004" pitchFamily="50" charset="-79"/>
                <a:cs typeface="Rubik" panose="02000604000000020004" pitchFamily="50" charset="-79"/>
              </a:rPr>
              <a:t>U</a:t>
            </a:r>
            <a:r>
              <a:rPr lang="pt-BR" sz="2000" b="1" dirty="0" smtClean="0">
                <a:solidFill>
                  <a:srgbClr val="FF6016"/>
                </a:solidFill>
                <a:latin typeface="Rubik" panose="02000604000000020004" pitchFamily="50" charset="-79"/>
                <a:cs typeface="Rubik" panose="02000604000000020004" pitchFamily="50" charset="-79"/>
              </a:rPr>
              <a:t>B</a:t>
            </a:r>
            <a:r>
              <a:rPr lang="pt-BR" sz="2000" b="1" dirty="0" smtClean="0">
                <a:solidFill>
                  <a:srgbClr val="FE1535"/>
                </a:solidFill>
                <a:latin typeface="Rubik" panose="02000604000000020004" pitchFamily="50" charset="-79"/>
                <a:cs typeface="Rubik" panose="02000604000000020004" pitchFamily="50" charset="-79"/>
              </a:rPr>
              <a:t>F</a:t>
            </a:r>
            <a:r>
              <a:rPr lang="pt-BR" sz="2000" b="1" dirty="0" smtClean="0">
                <a:solidFill>
                  <a:srgbClr val="F1FB00"/>
                </a:solidFill>
                <a:latin typeface="Rubik" panose="02000604000000020004" pitchFamily="50" charset="-79"/>
                <a:cs typeface="Rubik" panose="02000604000000020004" pitchFamily="50" charset="-79"/>
              </a:rPr>
              <a:t>U</a:t>
            </a:r>
            <a:endParaRPr lang="pt-BR" sz="2000" b="1" dirty="0">
              <a:solidFill>
                <a:schemeClr val="bg1"/>
              </a:solidFill>
              <a:latin typeface="Rubik" panose="02000604000000020004" pitchFamily="50" charset="-79"/>
              <a:cs typeface="Rubik" panose="02000604000000020004" pitchFamily="50" charset="-79"/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9067577" y="2241490"/>
            <a:ext cx="18565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 smtClean="0">
                <a:solidFill>
                  <a:schemeClr val="bg1"/>
                </a:solidFill>
                <a:latin typeface="Rubik" panose="02000604000000020004" pitchFamily="50" charset="-79"/>
                <a:cs typeface="Rubik" panose="02000604000000020004" pitchFamily="50" charset="-79"/>
              </a:rPr>
              <a:t>DD</a:t>
            </a:r>
            <a:r>
              <a:rPr lang="pt-BR" sz="2000" b="1" dirty="0" smtClean="0">
                <a:solidFill>
                  <a:srgbClr val="F1FB00"/>
                </a:solidFill>
                <a:latin typeface="Rubik" panose="02000604000000020004" pitchFamily="50" charset="-79"/>
                <a:cs typeface="Rubik" panose="02000604000000020004" pitchFamily="50" charset="-79"/>
              </a:rPr>
              <a:t>U</a:t>
            </a:r>
            <a:r>
              <a:rPr lang="pt-BR" sz="2000" b="1" dirty="0" smtClean="0">
                <a:solidFill>
                  <a:srgbClr val="59DA28"/>
                </a:solidFill>
                <a:latin typeface="Rubik" panose="02000604000000020004" pitchFamily="50" charset="-79"/>
                <a:cs typeface="Rubik" panose="02000604000000020004" pitchFamily="50" charset="-79"/>
              </a:rPr>
              <a:t>R</a:t>
            </a:r>
            <a:r>
              <a:rPr lang="pt-BR" sz="2400" b="1" dirty="0" smtClean="0">
                <a:solidFill>
                  <a:srgbClr val="FF6016"/>
                </a:solidFill>
                <a:latin typeface="Rubik" panose="02000604000000020004" pitchFamily="50" charset="-79"/>
                <a:cs typeface="Rubik" panose="02000604000000020004" pitchFamily="50" charset="-79"/>
              </a:rPr>
              <a:t>B</a:t>
            </a:r>
            <a:r>
              <a:rPr lang="pt-BR" sz="2000" b="1" dirty="0" smtClean="0">
                <a:solidFill>
                  <a:srgbClr val="FF6016"/>
                </a:solidFill>
                <a:latin typeface="Rubik" panose="02000604000000020004" pitchFamily="50" charset="-79"/>
                <a:cs typeface="Rubik" panose="02000604000000020004" pitchFamily="50" charset="-79"/>
              </a:rPr>
              <a:t>B</a:t>
            </a:r>
            <a:r>
              <a:rPr lang="pt-BR" sz="2000" b="1" dirty="0" smtClean="0">
                <a:solidFill>
                  <a:srgbClr val="59DA28"/>
                </a:solidFill>
                <a:latin typeface="Rubik" panose="02000604000000020004" pitchFamily="50" charset="-79"/>
                <a:cs typeface="Rubik" panose="02000604000000020004" pitchFamily="50" charset="-79"/>
              </a:rPr>
              <a:t>R</a:t>
            </a:r>
            <a:r>
              <a:rPr lang="pt-BR" sz="2000" b="1" dirty="0" smtClean="0">
                <a:solidFill>
                  <a:schemeClr val="bg1"/>
                </a:solidFill>
                <a:latin typeface="Rubik" panose="02000604000000020004" pitchFamily="50" charset="-79"/>
                <a:cs typeface="Rubik" panose="02000604000000020004" pitchFamily="50" charset="-79"/>
              </a:rPr>
              <a:t>D</a:t>
            </a:r>
            <a:r>
              <a:rPr lang="pt-BR" sz="2000" b="1" dirty="0" smtClean="0">
                <a:solidFill>
                  <a:srgbClr val="59DA28"/>
                </a:solidFill>
                <a:latin typeface="Rubik" panose="02000604000000020004" pitchFamily="50" charset="-79"/>
                <a:cs typeface="Rubik" panose="02000604000000020004" pitchFamily="50" charset="-79"/>
              </a:rPr>
              <a:t>R</a:t>
            </a:r>
            <a:endParaRPr lang="pt-BR" sz="2000" b="1" dirty="0">
              <a:solidFill>
                <a:srgbClr val="59DA28"/>
              </a:solidFill>
              <a:latin typeface="Rubik" panose="02000604000000020004" pitchFamily="50" charset="-79"/>
              <a:cs typeface="Rubik" panose="02000604000000020004" pitchFamily="50" charset="-79"/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986366" y="3198166"/>
            <a:ext cx="17524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 smtClean="0">
                <a:solidFill>
                  <a:srgbClr val="FF6016"/>
                </a:solidFill>
                <a:latin typeface="Rubik" panose="02000604000000020004" pitchFamily="50" charset="-79"/>
                <a:cs typeface="Rubik" panose="02000604000000020004" pitchFamily="50" charset="-79"/>
              </a:rPr>
              <a:t>B</a:t>
            </a:r>
            <a:r>
              <a:rPr lang="pt-BR" sz="2000" b="1" dirty="0" smtClean="0">
                <a:solidFill>
                  <a:srgbClr val="FE1535"/>
                </a:solidFill>
                <a:latin typeface="Rubik" panose="02000604000000020004" pitchFamily="50" charset="-79"/>
                <a:cs typeface="Rubik" panose="02000604000000020004" pitchFamily="50" charset="-79"/>
              </a:rPr>
              <a:t>F</a:t>
            </a:r>
            <a:r>
              <a:rPr lang="pt-BR" sz="2000" b="1" dirty="0" smtClean="0">
                <a:solidFill>
                  <a:srgbClr val="29ABE2"/>
                </a:solidFill>
                <a:latin typeface="Rubik" panose="02000604000000020004" pitchFamily="50" charset="-79"/>
                <a:cs typeface="Rubik" panose="02000604000000020004" pitchFamily="50" charset="-79"/>
              </a:rPr>
              <a:t>L</a:t>
            </a:r>
            <a:r>
              <a:rPr lang="pt-BR" sz="2000" b="1" dirty="0" smtClean="0">
                <a:solidFill>
                  <a:srgbClr val="F1FB00"/>
                </a:solidFill>
                <a:latin typeface="Rubik" panose="02000604000000020004" pitchFamily="50" charset="-79"/>
                <a:cs typeface="Rubik" panose="02000604000000020004" pitchFamily="50" charset="-79"/>
              </a:rPr>
              <a:t>U</a:t>
            </a:r>
            <a:r>
              <a:rPr lang="pt-BR" sz="2400" b="1" dirty="0" smtClean="0">
                <a:solidFill>
                  <a:srgbClr val="29ABE2"/>
                </a:solidFill>
                <a:latin typeface="Rubik" panose="02000604000000020004" pitchFamily="50" charset="-79"/>
                <a:cs typeface="Rubik" panose="02000604000000020004" pitchFamily="50" charset="-79"/>
              </a:rPr>
              <a:t>L</a:t>
            </a:r>
            <a:r>
              <a:rPr lang="pt-BR" sz="2000" b="1" dirty="0" smtClean="0">
                <a:solidFill>
                  <a:srgbClr val="FE1535"/>
                </a:solidFill>
                <a:latin typeface="Rubik" panose="02000604000000020004" pitchFamily="50" charset="-79"/>
                <a:cs typeface="Rubik" panose="02000604000000020004" pitchFamily="50" charset="-79"/>
              </a:rPr>
              <a:t>F</a:t>
            </a:r>
            <a:r>
              <a:rPr lang="pt-BR" sz="2000" b="1" dirty="0" smtClean="0">
                <a:solidFill>
                  <a:srgbClr val="F06D00"/>
                </a:solidFill>
                <a:latin typeface="Rubik" panose="02000604000000020004" pitchFamily="50" charset="-79"/>
                <a:cs typeface="Rubik" panose="02000604000000020004" pitchFamily="50" charset="-79"/>
              </a:rPr>
              <a:t>B</a:t>
            </a:r>
            <a:r>
              <a:rPr lang="pt-BR" sz="2000" b="1" dirty="0" smtClean="0">
                <a:solidFill>
                  <a:srgbClr val="F1FB00"/>
                </a:solidFill>
                <a:latin typeface="Rubik" panose="02000604000000020004" pitchFamily="50" charset="-79"/>
                <a:cs typeface="Rubik" panose="02000604000000020004" pitchFamily="50" charset="-79"/>
              </a:rPr>
              <a:t>U</a:t>
            </a:r>
            <a:r>
              <a:rPr lang="pt-BR" sz="2000" b="1" dirty="0" smtClean="0">
                <a:solidFill>
                  <a:srgbClr val="59DA28"/>
                </a:solidFill>
                <a:latin typeface="Rubik" panose="02000604000000020004" pitchFamily="50" charset="-79"/>
                <a:cs typeface="Rubik" panose="02000604000000020004" pitchFamily="50" charset="-79"/>
              </a:rPr>
              <a:t>R</a:t>
            </a:r>
            <a:endParaRPr lang="pt-BR" sz="2000" b="1" dirty="0">
              <a:solidFill>
                <a:srgbClr val="59DA28"/>
              </a:solidFill>
              <a:latin typeface="Rubik" panose="02000604000000020004" pitchFamily="50" charset="-79"/>
              <a:cs typeface="Rubik" panose="02000604000000020004" pitchFamily="50" charset="-79"/>
            </a:endParaRPr>
          </a:p>
        </p:txBody>
      </p:sp>
      <p:sp>
        <p:nvSpPr>
          <p:cNvPr id="8" name="CaixaDeTexto 7"/>
          <p:cNvSpPr txBox="1"/>
          <p:nvPr/>
        </p:nvSpPr>
        <p:spPr>
          <a:xfrm>
            <a:off x="4580093" y="5683886"/>
            <a:ext cx="17780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 smtClean="0">
                <a:solidFill>
                  <a:srgbClr val="FF6016"/>
                </a:solidFill>
                <a:latin typeface="Rubik" panose="02000604000000020004" pitchFamily="50" charset="-79"/>
                <a:cs typeface="Rubik" panose="02000604000000020004" pitchFamily="50" charset="-79"/>
              </a:rPr>
              <a:t>BB</a:t>
            </a:r>
            <a:r>
              <a:rPr lang="pt-BR" sz="2000" b="1" dirty="0" smtClean="0">
                <a:solidFill>
                  <a:srgbClr val="29ABE2"/>
                </a:solidFill>
                <a:latin typeface="Rubik" panose="02000604000000020004" pitchFamily="50" charset="-79"/>
                <a:cs typeface="Rubik" panose="02000604000000020004" pitchFamily="50" charset="-79"/>
              </a:rPr>
              <a:t>LL</a:t>
            </a:r>
            <a:r>
              <a:rPr lang="pt-BR" sz="2400" b="1" dirty="0" smtClean="0">
                <a:solidFill>
                  <a:schemeClr val="bg1"/>
                </a:solidFill>
                <a:latin typeface="Rubik" panose="02000604000000020004" pitchFamily="50" charset="-79"/>
                <a:cs typeface="Rubik" panose="02000604000000020004" pitchFamily="50" charset="-79"/>
              </a:rPr>
              <a:t>D</a:t>
            </a:r>
            <a:r>
              <a:rPr lang="pt-BR" sz="2000" b="1" dirty="0" smtClean="0">
                <a:solidFill>
                  <a:srgbClr val="59DA28"/>
                </a:solidFill>
                <a:latin typeface="Rubik" panose="02000604000000020004" pitchFamily="50" charset="-79"/>
                <a:cs typeface="Rubik" panose="02000604000000020004" pitchFamily="50" charset="-79"/>
              </a:rPr>
              <a:t>R</a:t>
            </a:r>
            <a:r>
              <a:rPr lang="pt-BR" sz="2000" b="1" dirty="0" smtClean="0">
                <a:solidFill>
                  <a:schemeClr val="bg1"/>
                </a:solidFill>
                <a:latin typeface="Rubik" panose="02000604000000020004" pitchFamily="50" charset="-79"/>
                <a:cs typeface="Rubik" panose="02000604000000020004" pitchFamily="50" charset="-79"/>
              </a:rPr>
              <a:t>D</a:t>
            </a:r>
            <a:r>
              <a:rPr lang="pt-BR" sz="2000" b="1" dirty="0" smtClean="0">
                <a:solidFill>
                  <a:srgbClr val="F06D00"/>
                </a:solidFill>
                <a:latin typeface="Rubik" panose="02000604000000020004" pitchFamily="50" charset="-79"/>
                <a:cs typeface="Rubik" panose="02000604000000020004" pitchFamily="50" charset="-79"/>
              </a:rPr>
              <a:t>B</a:t>
            </a:r>
            <a:r>
              <a:rPr lang="pt-BR" sz="2000" b="1" dirty="0" smtClean="0">
                <a:solidFill>
                  <a:srgbClr val="FE1535"/>
                </a:solidFill>
                <a:latin typeface="Rubik" panose="02000604000000020004" pitchFamily="50" charset="-79"/>
                <a:cs typeface="Rubik" panose="02000604000000020004" pitchFamily="50" charset="-79"/>
              </a:rPr>
              <a:t>F</a:t>
            </a:r>
            <a:endParaRPr lang="pt-BR" sz="2000" b="1" dirty="0">
              <a:solidFill>
                <a:srgbClr val="59DA28"/>
              </a:solidFill>
              <a:latin typeface="Rubik" panose="02000604000000020004" pitchFamily="50" charset="-79"/>
              <a:cs typeface="Rubik" panose="02000604000000020004" pitchFamily="50" charset="-79"/>
            </a:endParaRP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6224" y="250318"/>
            <a:ext cx="515113" cy="493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824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960" y="1606062"/>
            <a:ext cx="10004080" cy="3645876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6224" y="250318"/>
            <a:ext cx="515113" cy="493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510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5576" y="783678"/>
            <a:ext cx="6775148" cy="5420118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919759" y="4566130"/>
            <a:ext cx="1890261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500" b="1" dirty="0" smtClean="0">
                <a:latin typeface="Rubik" panose="00000500000000000000" pitchFamily="2" charset="-79"/>
                <a:cs typeface="Rubik" panose="00000500000000000000" pitchFamily="2" charset="-79"/>
              </a:rPr>
              <a:t>O Globo</a:t>
            </a:r>
            <a:endParaRPr lang="pt-BR" sz="4000" b="1" dirty="0">
              <a:latin typeface="Rubik" panose="00000500000000000000" pitchFamily="2" charset="-79"/>
              <a:cs typeface="Rubik" panose="00000500000000000000" pitchFamily="2" charset="-79"/>
            </a:endParaRP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6224" y="250318"/>
            <a:ext cx="515113" cy="493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782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1945" y="2947275"/>
            <a:ext cx="3648110" cy="3910725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558065">
            <a:off x="7148610" y="3710640"/>
            <a:ext cx="965652" cy="925654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49357">
            <a:off x="8265204" y="833802"/>
            <a:ext cx="2973950" cy="2090416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42540">
            <a:off x="1067683" y="892047"/>
            <a:ext cx="2301582" cy="2645028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6224" y="250318"/>
            <a:ext cx="515113" cy="493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254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lobo_drawin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6224" y="250318"/>
            <a:ext cx="515113" cy="493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586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time-laps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467970" y="542332"/>
            <a:ext cx="2387192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pt-BR" sz="3200" b="1" dirty="0" smtClean="0">
                <a:ln w="19050">
                  <a:noFill/>
                </a:ln>
                <a:solidFill>
                  <a:schemeClr val="bg1"/>
                </a:solidFill>
                <a:latin typeface="Rubik" panose="02000604000000020004" pitchFamily="50" charset="-79"/>
                <a:cs typeface="Rubik" panose="02000604000000020004" pitchFamily="50" charset="-79"/>
              </a:rPr>
              <a:t>30~40 MIN</a:t>
            </a:r>
            <a:endParaRPr lang="pt-BR" sz="3200" b="1" dirty="0">
              <a:ln w="19050">
                <a:noFill/>
              </a:ln>
              <a:solidFill>
                <a:schemeClr val="bg1"/>
              </a:solidFill>
              <a:latin typeface="Rubik" panose="02000604000000020004" pitchFamily="50" charset="-79"/>
              <a:cs typeface="Rubik" panose="02000604000000020004" pitchFamily="50" charset="-79"/>
            </a:endParaRP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6224" y="250318"/>
            <a:ext cx="515113" cy="493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308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/>
          <p:cNvSpPr txBox="1"/>
          <p:nvPr/>
        </p:nvSpPr>
        <p:spPr>
          <a:xfrm rot="21348135">
            <a:off x="8868869" y="4887589"/>
            <a:ext cx="8178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spc="-300" dirty="0" smtClean="0">
                <a:ln w="12700">
                  <a:noFill/>
                </a:ln>
                <a:solidFill>
                  <a:schemeClr val="bg1"/>
                </a:solidFill>
                <a:latin typeface="Base9" panose="020B0500000000000000" pitchFamily="34" charset="0"/>
                <a:cs typeface="Rubik" panose="02000604000000020004" pitchFamily="50" charset="-79"/>
              </a:rPr>
              <a:t>c922</a:t>
            </a:r>
            <a:endParaRPr lang="pt-BR" sz="2400" spc="-300" dirty="0">
              <a:ln w="12700">
                <a:noFill/>
              </a:ln>
              <a:solidFill>
                <a:schemeClr val="bg1"/>
              </a:solidFill>
              <a:latin typeface="Base9" panose="020B0500000000000000" pitchFamily="34" charset="0"/>
              <a:cs typeface="Rubik" panose="02000604000000020004" pitchFamily="50" charset="-79"/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882031" y="500357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ln w="9525">
                  <a:noFill/>
                </a:ln>
                <a:latin typeface="Arial" panose="020B0604020202020204" pitchFamily="34" charset="0"/>
                <a:cs typeface="Arial" panose="020B0604020202020204" pitchFamily="34" charset="0"/>
              </a:rPr>
              <a:t>Foco </a:t>
            </a:r>
            <a:r>
              <a:rPr lang="pt-BR" b="1" dirty="0" smtClean="0">
                <a:ln w="9525">
                  <a:noFill/>
                </a:ln>
                <a:latin typeface="Arial" panose="020B0604020202020204" pitchFamily="34" charset="0"/>
                <a:cs typeface="Arial" panose="020B0604020202020204" pitchFamily="34" charset="0"/>
              </a:rPr>
              <a:t>Rápido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745" y="500357"/>
            <a:ext cx="318286" cy="318286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745" y="914773"/>
            <a:ext cx="318286" cy="318286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745" y="1329189"/>
            <a:ext cx="318286" cy="318286"/>
          </a:xfrm>
          <a:prstGeom prst="rect">
            <a:avLst/>
          </a:prstGeom>
        </p:spPr>
      </p:pic>
      <p:sp>
        <p:nvSpPr>
          <p:cNvPr id="9" name="CaixaDeTexto 8"/>
          <p:cNvSpPr txBox="1"/>
          <p:nvPr/>
        </p:nvSpPr>
        <p:spPr>
          <a:xfrm>
            <a:off x="882031" y="914773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ln w="9525">
                  <a:noFill/>
                </a:ln>
                <a:latin typeface="Arial" panose="020B0604020202020204" pitchFamily="34" charset="0"/>
                <a:cs typeface="Arial" panose="020B0604020202020204" pitchFamily="34" charset="0"/>
              </a:rPr>
              <a:t>Abertura</a:t>
            </a:r>
            <a:endParaRPr lang="pt-BR" dirty="0"/>
          </a:p>
        </p:txBody>
      </p:sp>
      <p:sp>
        <p:nvSpPr>
          <p:cNvPr id="10" name="Retângulo 9"/>
          <p:cNvSpPr/>
          <p:nvPr/>
        </p:nvSpPr>
        <p:spPr>
          <a:xfrm>
            <a:off x="882031" y="1329189"/>
            <a:ext cx="12490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 smtClean="0">
                <a:ln w="9525">
                  <a:noFill/>
                </a:ln>
                <a:latin typeface="Arial" panose="020B0604020202020204" pitchFamily="34" charset="0"/>
                <a:cs typeface="Arial" panose="020B0604020202020204" pitchFamily="34" charset="0"/>
              </a:rPr>
              <a:t>1080p 60*</a:t>
            </a:r>
            <a:endParaRPr lang="pt-BR" dirty="0"/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6224" y="250318"/>
            <a:ext cx="515113" cy="493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26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/>
          <p:cNvSpPr txBox="1"/>
          <p:nvPr/>
        </p:nvSpPr>
        <p:spPr>
          <a:xfrm>
            <a:off x="882031" y="500357"/>
            <a:ext cx="949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>
                <a:ln w="9525">
                  <a:noFill/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Torque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745" y="500357"/>
            <a:ext cx="318286" cy="318286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745" y="914773"/>
            <a:ext cx="318286" cy="318286"/>
          </a:xfrm>
          <a:prstGeom prst="rect">
            <a:avLst/>
          </a:prstGeom>
        </p:spPr>
      </p:pic>
      <p:sp>
        <p:nvSpPr>
          <p:cNvPr id="9" name="CaixaDeTexto 8"/>
          <p:cNvSpPr txBox="1"/>
          <p:nvPr/>
        </p:nvSpPr>
        <p:spPr>
          <a:xfrm>
            <a:off x="882031" y="914773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>
                <a:ln w="9525">
                  <a:noFill/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Precisão</a:t>
            </a:r>
            <a:endParaRPr lang="pt-BR" dirty="0">
              <a:solidFill>
                <a:schemeClr val="bg1"/>
              </a:solidFill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8693" y="1982548"/>
            <a:ext cx="2977332" cy="3103296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56" t="22773" r="19697" b="24720"/>
          <a:stretch/>
        </p:blipFill>
        <p:spPr>
          <a:xfrm>
            <a:off x="2028499" y="2071560"/>
            <a:ext cx="3503853" cy="3600957"/>
          </a:xfrm>
          <a:prstGeom prst="rect">
            <a:avLst/>
          </a:prstGeom>
        </p:spPr>
      </p:pic>
      <p:sp>
        <p:nvSpPr>
          <p:cNvPr id="11" name="CaixaDeTexto 10"/>
          <p:cNvSpPr txBox="1"/>
          <p:nvPr/>
        </p:nvSpPr>
        <p:spPr>
          <a:xfrm>
            <a:off x="9767087" y="4932096"/>
            <a:ext cx="14782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 smtClean="0">
                <a:solidFill>
                  <a:schemeClr val="bg1"/>
                </a:solidFill>
                <a:latin typeface="Rubik" panose="02000604000000020004" pitchFamily="50" charset="-79"/>
                <a:cs typeface="Rubik" panose="02000604000000020004" pitchFamily="50" charset="-79"/>
              </a:rPr>
              <a:t>NEMA 17</a:t>
            </a:r>
            <a:endParaRPr lang="pt-BR" sz="2400" b="1" dirty="0">
              <a:solidFill>
                <a:schemeClr val="bg1"/>
              </a:solidFill>
              <a:latin typeface="Rubik" panose="02000604000000020004" pitchFamily="50" charset="-79"/>
              <a:cs typeface="Rubik" panose="02000604000000020004" pitchFamily="50" charset="-79"/>
            </a:endParaRPr>
          </a:p>
        </p:txBody>
      </p:sp>
      <p:sp>
        <p:nvSpPr>
          <p:cNvPr id="12" name="CaixaDeTexto 11"/>
          <p:cNvSpPr txBox="1"/>
          <p:nvPr/>
        </p:nvSpPr>
        <p:spPr>
          <a:xfrm>
            <a:off x="969696" y="4470431"/>
            <a:ext cx="12362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 smtClean="0">
                <a:solidFill>
                  <a:schemeClr val="bg1"/>
                </a:solidFill>
                <a:latin typeface="Rubik" panose="02000604000000020004" pitchFamily="50" charset="-79"/>
                <a:cs typeface="Rubik" panose="02000604000000020004" pitchFamily="50" charset="-79"/>
              </a:rPr>
              <a:t>A4988</a:t>
            </a:r>
            <a:endParaRPr lang="pt-BR" sz="2400" b="1" dirty="0">
              <a:solidFill>
                <a:schemeClr val="bg1"/>
              </a:solidFill>
              <a:latin typeface="Rubik" panose="02000604000000020004" pitchFamily="50" charset="-79"/>
              <a:cs typeface="Rubik" panose="02000604000000020004" pitchFamily="50" charset="-79"/>
            </a:endParaRPr>
          </a:p>
        </p:txBody>
      </p:sp>
      <p:pic>
        <p:nvPicPr>
          <p:cNvPr id="13" name="Imagem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6224" y="250318"/>
            <a:ext cx="515113" cy="493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027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8244" y="1114570"/>
            <a:ext cx="7775512" cy="4628860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6224" y="250318"/>
            <a:ext cx="515113" cy="493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373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022" y="287267"/>
            <a:ext cx="8377956" cy="62834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6224" y="250318"/>
            <a:ext cx="515113" cy="493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433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2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5040" y="379205"/>
            <a:ext cx="7741920" cy="5416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6224" y="250318"/>
            <a:ext cx="515113" cy="493777"/>
          </a:xfrm>
          <a:prstGeom prst="rect">
            <a:avLst/>
          </a:prstGeom>
        </p:spPr>
      </p:pic>
      <p:sp>
        <p:nvSpPr>
          <p:cNvPr id="7" name="CaixaDeTexto 6"/>
          <p:cNvSpPr txBox="1"/>
          <p:nvPr/>
        </p:nvSpPr>
        <p:spPr>
          <a:xfrm>
            <a:off x="4155292" y="6142372"/>
            <a:ext cx="40094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b="1" dirty="0" smtClean="0">
                <a:solidFill>
                  <a:schemeClr val="bg1"/>
                </a:solidFill>
                <a:latin typeface="Rubik" panose="02000604000000020004" pitchFamily="50" charset="-79"/>
                <a:cs typeface="Rubik" panose="02000604000000020004" pitchFamily="50" charset="-79"/>
              </a:rPr>
              <a:t>isaquecosta.com.br/</a:t>
            </a:r>
            <a:r>
              <a:rPr lang="pt-BR" b="1" dirty="0" err="1" smtClean="0">
                <a:solidFill>
                  <a:schemeClr val="bg1"/>
                </a:solidFill>
                <a:latin typeface="Rubik" panose="02000604000000020004" pitchFamily="50" charset="-79"/>
                <a:cs typeface="Rubik" panose="02000604000000020004" pitchFamily="50" charset="-79"/>
              </a:rPr>
              <a:t>cubomagico</a:t>
            </a:r>
            <a:endParaRPr lang="pt-BR" b="1" dirty="0">
              <a:solidFill>
                <a:schemeClr val="bg1"/>
              </a:solidFill>
              <a:latin typeface="Rubik" panose="02000604000000020004" pitchFamily="50" charset="-79"/>
              <a:cs typeface="Rubik" panose="02000604000000020004" pitchFamily="50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527616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lobo_drawin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Untitled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CaixaDeTexto 12"/>
          <p:cNvSpPr txBox="1"/>
          <p:nvPr/>
        </p:nvSpPr>
        <p:spPr>
          <a:xfrm>
            <a:off x="700253" y="1107100"/>
            <a:ext cx="1890261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pt-BR" sz="3600" b="1" dirty="0" smtClean="0">
                <a:solidFill>
                  <a:srgbClr val="F1FB00"/>
                </a:solidFill>
                <a:latin typeface="Rubik" panose="02000604000000020004" pitchFamily="50" charset="-79"/>
                <a:cs typeface="Rubik" panose="02000604000000020004" pitchFamily="50" charset="-79"/>
              </a:rPr>
              <a:t>1.8 SEC</a:t>
            </a:r>
            <a:endParaRPr lang="pt-BR" sz="3600" b="1" dirty="0">
              <a:solidFill>
                <a:srgbClr val="F1FB00"/>
              </a:solidFill>
              <a:latin typeface="Rubik" panose="02000604000000020004" pitchFamily="50" charset="-79"/>
              <a:cs typeface="Rubik" panose="02000604000000020004" pitchFamily="50" charset="-79"/>
            </a:endParaRPr>
          </a:p>
        </p:txBody>
      </p:sp>
      <p:sp>
        <p:nvSpPr>
          <p:cNvPr id="14" name="CaixaDeTexto 13"/>
          <p:cNvSpPr txBox="1"/>
          <p:nvPr/>
        </p:nvSpPr>
        <p:spPr>
          <a:xfrm>
            <a:off x="707464" y="1938097"/>
            <a:ext cx="1875835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pt-BR" sz="3600" b="1" dirty="0" smtClean="0">
                <a:solidFill>
                  <a:srgbClr val="59DA28"/>
                </a:solidFill>
                <a:latin typeface="Rubik" panose="02000604000000020004" pitchFamily="50" charset="-79"/>
                <a:cs typeface="Rubik" panose="02000604000000020004" pitchFamily="50" charset="-79"/>
              </a:rPr>
              <a:t>1.5 SEC</a:t>
            </a:r>
            <a:endParaRPr lang="pt-BR" sz="3600" b="1" dirty="0">
              <a:solidFill>
                <a:srgbClr val="59DA28"/>
              </a:solidFill>
              <a:latin typeface="Rubik" panose="02000604000000020004" pitchFamily="50" charset="-79"/>
              <a:cs typeface="Rubik" panose="02000604000000020004" pitchFamily="50" charset="-79"/>
            </a:endParaRPr>
          </a:p>
        </p:txBody>
      </p:sp>
      <p:pic>
        <p:nvPicPr>
          <p:cNvPr id="15" name="Imagem 1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6224" y="250318"/>
            <a:ext cx="515113" cy="493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320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89" y="167511"/>
            <a:ext cx="10951222" cy="6522978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6224" y="250318"/>
            <a:ext cx="515113" cy="493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222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9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5744" y="618744"/>
            <a:ext cx="5620512" cy="5620512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6224" y="250318"/>
            <a:ext cx="515113" cy="493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894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4A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1836" y="2374000"/>
            <a:ext cx="7174400" cy="4484000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4125" y="1121704"/>
            <a:ext cx="3118134" cy="2504592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6224" y="250318"/>
            <a:ext cx="515113" cy="493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371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387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3373146" y="4726857"/>
            <a:ext cx="5445722" cy="110799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pt-BR" sz="6600" b="1" dirty="0" smtClean="0">
                <a:solidFill>
                  <a:schemeClr val="bg1"/>
                </a:solidFill>
                <a:latin typeface="Rubik" panose="02000604000000020004" pitchFamily="50" charset="-79"/>
                <a:cs typeface="Rubik" panose="02000604000000020004" pitchFamily="50" charset="-79"/>
              </a:rPr>
              <a:t>R$ 5.000,00</a:t>
            </a:r>
            <a:endParaRPr lang="pt-BR" sz="6600" b="1" dirty="0">
              <a:solidFill>
                <a:schemeClr val="bg1"/>
              </a:solidFill>
              <a:latin typeface="Rubik" panose="02000604000000020004" pitchFamily="50" charset="-79"/>
              <a:cs typeface="Rubik" panose="02000604000000020004" pitchFamily="50" charset="-79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8312" y="339460"/>
            <a:ext cx="5675376" cy="4258840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6224" y="250318"/>
            <a:ext cx="515113" cy="493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011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1507530" y="3013503"/>
            <a:ext cx="9176946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BR" sz="4800" b="1" dirty="0" smtClean="0">
                <a:solidFill>
                  <a:srgbClr val="FE1535"/>
                </a:solidFill>
                <a:latin typeface="Rubik" panose="02000604000000020004" pitchFamily="50" charset="-79"/>
                <a:cs typeface="Rubik" panose="02000604000000020004" pitchFamily="50" charset="-79"/>
              </a:rPr>
              <a:t>LET’S </a:t>
            </a:r>
            <a:r>
              <a:rPr lang="pt-BR" sz="4800" b="1" dirty="0" smtClean="0">
                <a:solidFill>
                  <a:srgbClr val="FE1535"/>
                </a:solidFill>
                <a:latin typeface="Rubik" panose="02000604000000020004" pitchFamily="50" charset="-79"/>
                <a:cs typeface="Rubik" panose="02000604000000020004" pitchFamily="50" charset="-79"/>
              </a:rPr>
              <a:t>START CUBING</a:t>
            </a:r>
            <a:r>
              <a:rPr lang="pt-BR" sz="4800" b="1" dirty="0" smtClean="0">
                <a:solidFill>
                  <a:srgbClr val="FE1535"/>
                </a:solidFill>
                <a:latin typeface="Rubik" panose="02000604000000020004" pitchFamily="50" charset="-79"/>
                <a:cs typeface="Rubik" panose="02000604000000020004" pitchFamily="50" charset="-79"/>
              </a:rPr>
              <a:t>!</a:t>
            </a:r>
            <a:endParaRPr lang="pt-BR" sz="4800" b="1" dirty="0">
              <a:solidFill>
                <a:srgbClr val="FE1535"/>
              </a:solidFill>
              <a:latin typeface="Rubik" panose="02000604000000020004" pitchFamily="50" charset="-79"/>
              <a:cs typeface="Rubik" panose="02000604000000020004" pitchFamily="50" charset="-79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6224" y="250318"/>
            <a:ext cx="515113" cy="493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030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DA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5716" y="1934901"/>
            <a:ext cx="2551688" cy="2549412"/>
          </a:xfrm>
          <a:prstGeom prst="rect">
            <a:avLst/>
          </a:prstGeom>
        </p:spPr>
      </p:pic>
      <p:sp>
        <p:nvSpPr>
          <p:cNvPr id="3" name="CaixaDeTexto 2"/>
          <p:cNvSpPr txBox="1"/>
          <p:nvPr/>
        </p:nvSpPr>
        <p:spPr>
          <a:xfrm>
            <a:off x="9393676" y="4554907"/>
            <a:ext cx="14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b="1" dirty="0" smtClean="0">
                <a:latin typeface="Rubik" panose="02000604000000020004" pitchFamily="50" charset="-79"/>
                <a:cs typeface="Rubik" panose="02000604000000020004" pitchFamily="50" charset="-79"/>
              </a:rPr>
              <a:t>PRÓTESES</a:t>
            </a:r>
            <a:endParaRPr lang="pt-BR" b="1" dirty="0">
              <a:latin typeface="Rubik" panose="02000604000000020004" pitchFamily="50" charset="-79"/>
              <a:cs typeface="Rubik" panose="02000604000000020004" pitchFamily="50" charset="-79"/>
            </a:endParaRP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0157" y="1933762"/>
            <a:ext cx="2551690" cy="2551690"/>
          </a:xfrm>
          <a:prstGeom prst="rect">
            <a:avLst/>
          </a:prstGeom>
        </p:spPr>
      </p:pic>
      <p:sp>
        <p:nvSpPr>
          <p:cNvPr id="7" name="CaixaDeTexto 6"/>
          <p:cNvSpPr txBox="1"/>
          <p:nvPr/>
        </p:nvSpPr>
        <p:spPr>
          <a:xfrm>
            <a:off x="4919241" y="4554907"/>
            <a:ext cx="2353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b="1" dirty="0" smtClean="0">
                <a:latin typeface="Rubik" panose="02000604000000020004" pitchFamily="50" charset="-79"/>
                <a:cs typeface="Rubik" panose="02000604000000020004" pitchFamily="50" charset="-79"/>
              </a:rPr>
              <a:t>ESTACIONAMENTO</a:t>
            </a:r>
            <a:endParaRPr lang="pt-BR" b="1" dirty="0">
              <a:latin typeface="Rubik" panose="02000604000000020004" pitchFamily="50" charset="-79"/>
              <a:cs typeface="Rubik" panose="02000604000000020004" pitchFamily="50" charset="-79"/>
            </a:endParaRPr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596" y="1933761"/>
            <a:ext cx="2551692" cy="2551692"/>
          </a:xfrm>
          <a:prstGeom prst="rect">
            <a:avLst/>
          </a:prstGeom>
        </p:spPr>
      </p:pic>
      <p:sp>
        <p:nvSpPr>
          <p:cNvPr id="9" name="CaixaDeTexto 8"/>
          <p:cNvSpPr txBox="1"/>
          <p:nvPr/>
        </p:nvSpPr>
        <p:spPr>
          <a:xfrm>
            <a:off x="1247905" y="4554907"/>
            <a:ext cx="1685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b="1" dirty="0" smtClean="0">
                <a:latin typeface="Rubik" panose="02000604000000020004" pitchFamily="50" charset="-79"/>
                <a:cs typeface="Rubik" panose="02000604000000020004" pitchFamily="50" charset="-79"/>
              </a:rPr>
              <a:t>AUTOMAÇÃO</a:t>
            </a:r>
            <a:endParaRPr lang="pt-BR" b="1" dirty="0">
              <a:latin typeface="Rubik" panose="02000604000000020004" pitchFamily="50" charset="-79"/>
              <a:cs typeface="Rubik" panose="02000604000000020004" pitchFamily="50" charset="-79"/>
            </a:endParaRPr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6224" y="250318"/>
            <a:ext cx="515113" cy="493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099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aixaDeTexto 15"/>
          <p:cNvSpPr txBox="1"/>
          <p:nvPr/>
        </p:nvSpPr>
        <p:spPr>
          <a:xfrm>
            <a:off x="4133770" y="856913"/>
            <a:ext cx="39244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4000" b="1" dirty="0" smtClean="0">
                <a:latin typeface="Rubik" panose="02000604000000020004" pitchFamily="50" charset="-79"/>
                <a:cs typeface="Rubik" panose="02000604000000020004" pitchFamily="50" charset="-79"/>
              </a:rPr>
              <a:t>O Cubo Mágico</a:t>
            </a:r>
            <a:endParaRPr lang="pt-BR" sz="4000" b="1" dirty="0">
              <a:latin typeface="Rubik" panose="02000604000000020004" pitchFamily="50" charset="-79"/>
              <a:cs typeface="Rubik" panose="02000604000000020004" pitchFamily="50" charset="-79"/>
            </a:endParaRPr>
          </a:p>
        </p:txBody>
      </p:sp>
      <p:pic>
        <p:nvPicPr>
          <p:cNvPr id="17" name="Imagem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000000">
            <a:off x="4976731" y="2355982"/>
            <a:ext cx="2238538" cy="2146036"/>
          </a:xfrm>
          <a:prstGeom prst="rect">
            <a:avLst/>
          </a:prstGeom>
        </p:spPr>
      </p:pic>
      <p:sp>
        <p:nvSpPr>
          <p:cNvPr id="19" name="CaixaDeTexto 18"/>
          <p:cNvSpPr txBox="1"/>
          <p:nvPr/>
        </p:nvSpPr>
        <p:spPr>
          <a:xfrm>
            <a:off x="3807555" y="5293201"/>
            <a:ext cx="457689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4000" b="1" dirty="0" smtClean="0">
                <a:ln w="19050">
                  <a:solidFill>
                    <a:schemeClr val="tx1"/>
                  </a:solidFill>
                </a:ln>
                <a:noFill/>
                <a:latin typeface="Rubik" panose="02000604000000020004" pitchFamily="50" charset="-79"/>
                <a:cs typeface="Rubik" panose="02000604000000020004" pitchFamily="50" charset="-79"/>
              </a:rPr>
              <a:t>The </a:t>
            </a:r>
            <a:r>
              <a:rPr lang="pt-BR" sz="4000" b="1" dirty="0" err="1" smtClean="0">
                <a:ln w="19050">
                  <a:solidFill>
                    <a:schemeClr val="tx1"/>
                  </a:solidFill>
                </a:ln>
                <a:noFill/>
                <a:latin typeface="Rubik" panose="02000604000000020004" pitchFamily="50" charset="-79"/>
                <a:cs typeface="Rubik" panose="02000604000000020004" pitchFamily="50" charset="-79"/>
              </a:rPr>
              <a:t>Rubik’s</a:t>
            </a:r>
            <a:r>
              <a:rPr lang="pt-BR" sz="4000" b="1" dirty="0" smtClean="0">
                <a:ln w="19050">
                  <a:solidFill>
                    <a:schemeClr val="tx1"/>
                  </a:solidFill>
                </a:ln>
                <a:noFill/>
                <a:latin typeface="Rubik" panose="02000604000000020004" pitchFamily="50" charset="-79"/>
                <a:cs typeface="Rubik" panose="02000604000000020004" pitchFamily="50" charset="-79"/>
              </a:rPr>
              <a:t> Cube</a:t>
            </a:r>
            <a:endParaRPr lang="pt-BR" sz="4000" b="1" dirty="0">
              <a:ln w="19050">
                <a:solidFill>
                  <a:schemeClr val="tx1"/>
                </a:solidFill>
              </a:ln>
              <a:noFill/>
              <a:latin typeface="Rubik" panose="02000604000000020004" pitchFamily="50" charset="-79"/>
              <a:cs typeface="Rubik" panose="02000604000000020004" pitchFamily="50" charset="-79"/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6224" y="250318"/>
            <a:ext cx="515113" cy="493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880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AB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929" y="1614361"/>
            <a:ext cx="4925354" cy="3694016"/>
          </a:xfrm>
          <a:prstGeom prst="rect">
            <a:avLst/>
          </a:prstGeom>
        </p:spPr>
      </p:pic>
      <p:sp>
        <p:nvSpPr>
          <p:cNvPr id="3" name="Retângulo 2"/>
          <p:cNvSpPr/>
          <p:nvPr/>
        </p:nvSpPr>
        <p:spPr>
          <a:xfrm>
            <a:off x="6069027" y="0"/>
            <a:ext cx="6122973" cy="6858000"/>
          </a:xfrm>
          <a:prstGeom prst="rect">
            <a:avLst/>
          </a:prstGeom>
          <a:solidFill>
            <a:srgbClr val="FCE9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41"/>
          <a:stretch/>
        </p:blipFill>
        <p:spPr>
          <a:xfrm>
            <a:off x="6678624" y="1095458"/>
            <a:ext cx="5323110" cy="4731822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6224" y="250318"/>
            <a:ext cx="515113" cy="493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079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180" y="975089"/>
            <a:ext cx="10845640" cy="4907822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6224" y="250318"/>
            <a:ext cx="515113" cy="493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922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2000" r="-2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6224" y="250318"/>
            <a:ext cx="515113" cy="493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18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aixaDeTexto 15"/>
          <p:cNvSpPr txBox="1"/>
          <p:nvPr/>
        </p:nvSpPr>
        <p:spPr>
          <a:xfrm>
            <a:off x="3292198" y="856913"/>
            <a:ext cx="56076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4000" b="1" dirty="0" smtClean="0">
                <a:latin typeface="Rubik" panose="02000604000000020004" pitchFamily="50" charset="-79"/>
                <a:cs typeface="Rubik" panose="02000604000000020004" pitchFamily="50" charset="-79"/>
              </a:rPr>
              <a:t>Visão Computacional</a:t>
            </a:r>
            <a:endParaRPr lang="pt-BR" sz="4000" b="1" dirty="0">
              <a:latin typeface="Rubik" panose="02000604000000020004" pitchFamily="50" charset="-79"/>
              <a:cs typeface="Rubik" panose="02000604000000020004" pitchFamily="50" charset="-79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4633" y="3623884"/>
            <a:ext cx="1411866" cy="1738948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3961" y="3178438"/>
            <a:ext cx="4752722" cy="2629840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6224" y="250318"/>
            <a:ext cx="515113" cy="493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801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1848</TotalTime>
  <Words>46</Words>
  <Application>Microsoft Office PowerPoint</Application>
  <PresentationFormat>Widescreen</PresentationFormat>
  <Paragraphs>27</Paragraphs>
  <Slides>31</Slides>
  <Notes>0</Notes>
  <HiddenSlides>0</HiddenSlides>
  <MMClips>4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31</vt:i4>
      </vt:variant>
    </vt:vector>
  </HeadingPairs>
  <TitlesOfParts>
    <vt:vector size="37" baseType="lpstr">
      <vt:lpstr>Arial</vt:lpstr>
      <vt:lpstr>Base9</vt:lpstr>
      <vt:lpstr>Calibri</vt:lpstr>
      <vt:lpstr>Calibri Light</vt:lpstr>
      <vt:lpstr>Rubik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Globo Mágico</dc:title>
  <dc:creator>Usuário do Windows</dc:creator>
  <cp:lastModifiedBy>BLOCK</cp:lastModifiedBy>
  <cp:revision>59</cp:revision>
  <dcterms:created xsi:type="dcterms:W3CDTF">2019-11-30T23:07:16Z</dcterms:created>
  <dcterms:modified xsi:type="dcterms:W3CDTF">2021-01-25T23:25:41Z</dcterms:modified>
</cp:coreProperties>
</file>